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CF8E"/>
    <a:srgbClr val="FFFFFF"/>
    <a:srgbClr val="0B21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8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gif>
</file>

<file path=ppt/media/image12.gif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4348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8772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089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2926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2171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4724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1870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0906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4650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3338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0994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21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0720F-F1E2-4A1A-9242-B8FC91690BE5}" type="datetimeFigureOut">
              <a:rPr lang="zh-TW" altLang="en-US" smtClean="0"/>
              <a:t>2020/10/17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A3E25-F5E3-456B-88DB-9A16326A122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7714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0699235" y="5097108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10988722" y="5625152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252274" y="4550893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-1727579" y="3003314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1284026" y="1396621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0" y="1629000"/>
            <a:ext cx="12192000" cy="36526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第二屆對話機器人設計大賽</a:t>
            </a:r>
            <a:endParaRPr lang="en-US" altLang="zh-TW" b="1" dirty="0">
              <a:solidFill>
                <a:srgbClr val="FFFF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zh-TW" altLang="en-US" sz="6000" b="1" dirty="0">
                <a:solidFill>
                  <a:srgbClr val="3ECF8E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易</a:t>
            </a:r>
            <a:r>
              <a:rPr lang="en-US" altLang="zh-TW" sz="6000" b="1" dirty="0">
                <a:solidFill>
                  <a:srgbClr val="3ECF8E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RP</a:t>
            </a:r>
          </a:p>
          <a:p>
            <a:pPr algn="ctr">
              <a:lnSpc>
                <a:spcPct val="150000"/>
              </a:lnSpc>
            </a:pPr>
            <a:r>
              <a:rPr lang="en-US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</a:t>
            </a: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</a:t>
            </a:r>
            <a:r>
              <a:rPr lang="en-US" altLang="zh-TW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進銷存管理</a:t>
            </a:r>
            <a:endParaRPr lang="en-US" altLang="zh-TW" sz="20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簡報者：鄭宇翔</a:t>
            </a:r>
          </a:p>
        </p:txBody>
      </p:sp>
    </p:spTree>
    <p:extLst>
      <p:ext uri="{BB962C8B-B14F-4D97-AF65-F5344CB8AC3E}">
        <p14:creationId xmlns:p14="http://schemas.microsoft.com/office/powerpoint/2010/main" val="1888568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1627283" y="962629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-572070" y="276447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440154" y="734436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10464421" y="4518216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315035" y="5695666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 </a:t>
            </a:r>
            <a:r>
              <a:rPr lang="zh-TW" altLang="en-US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服務互動展示</a:t>
            </a:r>
          </a:p>
        </p:txBody>
      </p:sp>
      <p:sp>
        <p:nvSpPr>
          <p:cNvPr id="3" name="橢圓 2"/>
          <p:cNvSpPr/>
          <p:nvPr/>
        </p:nvSpPr>
        <p:spPr>
          <a:xfrm>
            <a:off x="5663821" y="2002379"/>
            <a:ext cx="1080000" cy="1080000"/>
          </a:xfrm>
          <a:prstGeom prst="ellipse">
            <a:avLst/>
          </a:prstGeom>
          <a:solidFill>
            <a:srgbClr val="3EC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TW" sz="24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LIFF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73255" y="1440000"/>
            <a:ext cx="4680000" cy="541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Rich Menu </a:t>
            </a:r>
            <a:r>
              <a:rPr lang="zh-TW" altLang="en-US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功能選單</a:t>
            </a:r>
            <a:endParaRPr lang="en-US" altLang="zh-TW" sz="3200" b="1" dirty="0">
              <a:solidFill>
                <a:srgbClr val="FFFF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報表查詢功能</a:t>
            </a:r>
            <a:endParaRPr lang="en-US" altLang="zh-TW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透過</a:t>
            </a:r>
            <a:r>
              <a:rPr lang="en-US" altLang="zh-TW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Rich Menu </a:t>
            </a:r>
            <a:r>
              <a:rPr lang="zh-TW" altLang="en-US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整合管理功能，商品進、出貨、盤點、查詢及視覺化呈現報表資料。</a:t>
            </a:r>
            <a:endParaRPr lang="zh-TW" altLang="en-US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942" y="1629000"/>
            <a:ext cx="1661538" cy="3600000"/>
          </a:xfrm>
          <a:prstGeom prst="rect">
            <a:avLst/>
          </a:prstGeom>
        </p:spPr>
      </p:pic>
      <p:pic>
        <p:nvPicPr>
          <p:cNvPr id="1026" name="Picture 2" descr="https://media.discordapp.net/attachments/561815596153569291/752889454087372961/chrome_IEijOgprI0.png?width=224&amp;height=48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082" y="1629000"/>
            <a:ext cx="1662680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213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0699235" y="5097108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10988722" y="5625152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252274" y="4550893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-1727579" y="3003314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1284026" y="1396621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0" y="1629000"/>
            <a:ext cx="12192000" cy="36526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簡報結束　感謝聆聽</a:t>
            </a:r>
          </a:p>
        </p:txBody>
      </p:sp>
    </p:spTree>
    <p:extLst>
      <p:ext uri="{BB962C8B-B14F-4D97-AF65-F5344CB8AC3E}">
        <p14:creationId xmlns:p14="http://schemas.microsoft.com/office/powerpoint/2010/main" val="4002628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1627283" y="962629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-572070" y="276447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440154" y="734436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10464421" y="4518216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315035" y="5695666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3736074" y="1629000"/>
            <a:ext cx="4719852" cy="36526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TW" sz="2800" b="1" dirty="0">
                <a:solidFill>
                  <a:srgbClr val="3ECF8E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01 / </a:t>
            </a:r>
            <a: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目標族群與市場需求</a:t>
            </a:r>
            <a:b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800" b="1" dirty="0">
                <a:solidFill>
                  <a:srgbClr val="3ECF8E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02 / </a:t>
            </a:r>
            <a: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營運模式與商業模式</a:t>
            </a:r>
            <a:b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800" b="1" dirty="0">
                <a:solidFill>
                  <a:srgbClr val="3ECF8E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03 / </a:t>
            </a:r>
            <a:r>
              <a:rPr lang="en-US" altLang="zh-TW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LINE </a:t>
            </a:r>
            <a: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生態體系結合度</a:t>
            </a:r>
            <a:b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800" b="1" dirty="0">
                <a:solidFill>
                  <a:srgbClr val="3ECF8E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04 / </a:t>
            </a:r>
            <a:r>
              <a:rPr lang="en-US" altLang="zh-TW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 </a:t>
            </a:r>
            <a: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應用創意性</a:t>
            </a:r>
            <a:b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800" b="1" dirty="0">
                <a:solidFill>
                  <a:srgbClr val="3ECF8E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05 / </a:t>
            </a:r>
            <a:r>
              <a:rPr lang="en-US" altLang="zh-TW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 </a:t>
            </a:r>
            <a: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服務互動展示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簡報大綱</a:t>
            </a:r>
          </a:p>
        </p:txBody>
      </p:sp>
    </p:spTree>
    <p:extLst>
      <p:ext uri="{BB962C8B-B14F-4D97-AF65-F5344CB8AC3E}">
        <p14:creationId xmlns:p14="http://schemas.microsoft.com/office/powerpoint/2010/main" val="584114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1627283" y="962629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-572070" y="276447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440154" y="734436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10464421" y="4518216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315035" y="5695666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族群與市場需求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000" y="2142369"/>
            <a:ext cx="1800000" cy="1800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6000" y="2142369"/>
            <a:ext cx="1800000" cy="18000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000" y="2142369"/>
            <a:ext cx="1800000" cy="18000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4980000" y="3933553"/>
            <a:ext cx="223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尚未規劃商務模式</a:t>
            </a:r>
            <a:b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40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批發零售</a:t>
            </a:r>
            <a:endParaRPr lang="zh-TW" altLang="en-US" sz="4000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644000" y="3933553"/>
            <a:ext cx="223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傳統轉型虛實通路</a:t>
            </a:r>
            <a:b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40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網拍電商</a:t>
            </a:r>
            <a:endParaRPr lang="zh-TW" altLang="en-US" sz="4000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316000" y="3933553"/>
            <a:ext cx="223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TW" altLang="en-US" sz="20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草創時期資源有限</a:t>
            </a:r>
            <a:br>
              <a:rPr lang="zh-TW" altLang="en-US" sz="28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40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新創企業</a:t>
            </a:r>
            <a:endParaRPr lang="zh-TW" altLang="en-US" sz="4000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90715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1627283" y="962629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-572070" y="276447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440154" y="734436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10464421" y="4518216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315035" y="5695666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營運模式與商業模式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001" y="1299948"/>
            <a:ext cx="8399999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918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1627283" y="962629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-572070" y="276447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440154" y="734436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10464421" y="4518216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315035" y="5695666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</a:t>
            </a:r>
            <a:r>
              <a:rPr lang="zh-TW" altLang="en-US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生態體系結合度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761" y="1440000"/>
            <a:ext cx="5146479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6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1627283" y="962629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-572070" y="276447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440154" y="734436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10464421" y="4518216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315035" y="5695666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 API </a:t>
            </a:r>
            <a:r>
              <a:rPr lang="zh-TW" altLang="en-US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應用創意性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484" y="1402549"/>
            <a:ext cx="8129032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990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1627283" y="962629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-572070" y="276447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440154" y="734436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10464421" y="4518216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315035" y="5695666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 </a:t>
            </a:r>
            <a:r>
              <a:rPr lang="zh-TW" altLang="en-US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服務互動展示</a:t>
            </a:r>
          </a:p>
        </p:txBody>
      </p:sp>
      <p:sp>
        <p:nvSpPr>
          <p:cNvPr id="3" name="橢圓 2"/>
          <p:cNvSpPr/>
          <p:nvPr/>
        </p:nvSpPr>
        <p:spPr>
          <a:xfrm>
            <a:off x="5663821" y="2002379"/>
            <a:ext cx="1080000" cy="1080000"/>
          </a:xfrm>
          <a:prstGeom prst="ellipse">
            <a:avLst/>
          </a:prstGeom>
          <a:solidFill>
            <a:srgbClr val="3EC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6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br>
              <a:rPr lang="en-US" altLang="zh-TW" sz="16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6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Login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73255" y="1440000"/>
            <a:ext cx="4680000" cy="541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運用 </a:t>
            </a:r>
            <a:r>
              <a:rPr lang="en-US" altLang="zh-TW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LINE </a:t>
            </a:r>
            <a:r>
              <a:rPr lang="en-US" altLang="zh-TW" sz="3200" b="1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Login </a:t>
            </a:r>
            <a:r>
              <a:rPr lang="zh-TW" altLang="en-US" sz="3200" b="1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  <a:br>
              <a:rPr lang="zh-TW" altLang="en-US" sz="3200" b="1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3200" b="1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進行</a:t>
            </a:r>
            <a:r>
              <a:rPr lang="zh-TW" altLang="en-US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帳號綁定及權限管理</a:t>
            </a:r>
            <a:endParaRPr lang="en-US" altLang="zh-TW" sz="3200" b="1" dirty="0">
              <a:solidFill>
                <a:srgbClr val="FFFF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一家一服務，提供公司管理者員工管理功能，</a:t>
            </a:r>
            <a:br>
              <a:rPr lang="zh-TW" altLang="en-US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透過 </a:t>
            </a:r>
            <a:r>
              <a:rPr lang="en-US" altLang="zh-TW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LINE </a:t>
            </a:r>
            <a:r>
              <a:rPr lang="zh-TW" altLang="en-US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帳號的綁定，輕鬆管理使用者權限。</a:t>
            </a:r>
            <a:endParaRPr lang="zh-TW" altLang="en-US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941" y="1629000"/>
            <a:ext cx="1661538" cy="360000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222" y="1629000"/>
            <a:ext cx="166153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070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1627283" y="962629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-572070" y="276447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440154" y="734436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10464421" y="4518216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315035" y="5695666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 </a:t>
            </a:r>
            <a:r>
              <a:rPr lang="zh-TW" altLang="en-US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服務互動展示</a:t>
            </a:r>
          </a:p>
        </p:txBody>
      </p:sp>
      <p:sp>
        <p:nvSpPr>
          <p:cNvPr id="3" name="橢圓 2"/>
          <p:cNvSpPr/>
          <p:nvPr/>
        </p:nvSpPr>
        <p:spPr>
          <a:xfrm>
            <a:off x="5663821" y="2002379"/>
            <a:ext cx="1080000" cy="1080000"/>
          </a:xfrm>
          <a:prstGeom prst="ellipse">
            <a:avLst/>
          </a:prstGeom>
          <a:solidFill>
            <a:srgbClr val="3EC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TW" sz="11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Messaging</a:t>
            </a:r>
            <a:br>
              <a:rPr lang="en-US" altLang="zh-TW" sz="11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11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endParaRPr lang="zh-TW" altLang="en-US" sz="11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73255" y="1440000"/>
            <a:ext cx="4680000" cy="541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TW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Messaging API</a:t>
            </a:r>
          </a:p>
          <a:p>
            <a:r>
              <a:rPr lang="zh-TW" altLang="en-US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自動傳送訂單通知</a:t>
            </a:r>
            <a:endParaRPr lang="en-US" altLang="zh-TW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 </a:t>
            </a:r>
            <a:r>
              <a:rPr lang="zh-TW" altLang="en-US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機器人，自動提醒訂單通知，當商品庫存不足時也會自動推播通知。</a:t>
            </a:r>
            <a:endParaRPr lang="zh-TW" altLang="en-US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065" y="1629000"/>
            <a:ext cx="1653697" cy="3600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942" y="1629000"/>
            <a:ext cx="1661538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04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橢圓 8"/>
          <p:cNvSpPr/>
          <p:nvPr/>
        </p:nvSpPr>
        <p:spPr>
          <a:xfrm>
            <a:off x="11627283" y="962629"/>
            <a:ext cx="360000" cy="36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/>
          <p:cNvSpPr/>
          <p:nvPr/>
        </p:nvSpPr>
        <p:spPr>
          <a:xfrm>
            <a:off x="-572070" y="276447"/>
            <a:ext cx="887105" cy="887105"/>
          </a:xfrm>
          <a:prstGeom prst="ellipse">
            <a:avLst/>
          </a:prstGeom>
          <a:noFill/>
          <a:ln w="317500">
            <a:solidFill>
              <a:srgbClr val="3ECF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1440154" y="734436"/>
            <a:ext cx="180000" cy="180000"/>
          </a:xfrm>
          <a:prstGeom prst="ellipse">
            <a:avLst/>
          </a:prstGeom>
          <a:solidFill>
            <a:srgbClr val="3ECF8E"/>
          </a:solidFill>
          <a:ln w="317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10464421" y="4518216"/>
            <a:ext cx="3455158" cy="3455158"/>
          </a:xfrm>
          <a:prstGeom prst="ellipse">
            <a:avLst/>
          </a:prstGeom>
          <a:noFill/>
          <a:ln w="5080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315035" y="5695666"/>
            <a:ext cx="887105" cy="887105"/>
          </a:xfrm>
          <a:prstGeom prst="ellipse">
            <a:avLst/>
          </a:prstGeom>
          <a:noFill/>
          <a:ln w="317500">
            <a:solidFill>
              <a:schemeClr val="bg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144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Chatbot </a:t>
            </a:r>
            <a:r>
              <a:rPr lang="zh-TW" altLang="en-US" sz="4000" b="1" dirty="0">
                <a:solidFill>
                  <a:srgbClr val="3ECF8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服務互動展示</a:t>
            </a:r>
          </a:p>
        </p:txBody>
      </p:sp>
      <p:sp>
        <p:nvSpPr>
          <p:cNvPr id="3" name="橢圓 2"/>
          <p:cNvSpPr/>
          <p:nvPr/>
        </p:nvSpPr>
        <p:spPr>
          <a:xfrm>
            <a:off x="5663821" y="2002379"/>
            <a:ext cx="1080000" cy="1080000"/>
          </a:xfrm>
          <a:prstGeom prst="ellipse">
            <a:avLst/>
          </a:prstGeom>
          <a:solidFill>
            <a:srgbClr val="3ECF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TW" sz="24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LIFF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73255" y="1440000"/>
            <a:ext cx="4680000" cy="541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條碼掃描盤點器功能</a:t>
            </a:r>
            <a:endParaRPr lang="en-US" altLang="zh-TW" sz="3200" b="1" dirty="0">
              <a:solidFill>
                <a:srgbClr val="FFFF00"/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3200" b="1" dirty="0">
                <a:solidFill>
                  <a:srgbClr val="FFFF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方便進行商品管理使用</a:t>
            </a:r>
            <a:endParaRPr lang="en-US" altLang="zh-TW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不須外接條碼機即可使用條碼掃描功能，讓您輕鬆建立商品資料及盤點作業。</a:t>
            </a:r>
            <a:endParaRPr lang="zh-TW" altLang="en-US" b="1" dirty="0"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941" y="1714949"/>
            <a:ext cx="1661538" cy="345042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B7A413A-D515-414B-927E-CECB0B9C2E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065" y="1714949"/>
            <a:ext cx="1653697" cy="342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881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258</Words>
  <Application>Microsoft Office PowerPoint</Application>
  <PresentationFormat>寬螢幕</PresentationFormat>
  <Paragraphs>38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微軟正黑體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宇翔 鄭</cp:lastModifiedBy>
  <cp:revision>14</cp:revision>
  <dcterms:created xsi:type="dcterms:W3CDTF">2020-10-17T06:27:27Z</dcterms:created>
  <dcterms:modified xsi:type="dcterms:W3CDTF">2020-10-17T12:46:25Z</dcterms:modified>
</cp:coreProperties>
</file>

<file path=docProps/thumbnail.jpeg>
</file>